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DAD9"/>
    <a:srgbClr val="CDC9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2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824DCA-2D09-484D-9BBB-3E929C5DFEA0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3ED821-87B9-4FBD-80DA-C661D4AE081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9438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1519D8-3A8D-4D24-8F66-4C30DE0B3E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C7C31824-39E7-4E4A-92BF-1E5DF33F6F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6649C56-0B92-45B7-A35D-AF6065714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BFEB6A-43CC-48CB-9B09-731D1005E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7342BE4-72E9-4CED-AF23-9349C108B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840704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C3C16C-9BB6-4C3D-BE56-DE0777422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6158BB0-138C-48CC-8463-428D2941DA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EADF22A-A2DE-4CCA-8B75-31E5204942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06D9139-6B46-4D68-9957-8AE577C07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349B6BD-CF50-43A3-8173-A03FD9E96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1650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B6F925F-9E92-46C9-B5BB-9C75354703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CAB3082A-920D-414B-A32E-66D89C970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06246D5-5FEE-4992-BFB5-B6F2C85A7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36AA07D-B938-478E-ACB4-A6588ACD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05A1C25-8224-4841-B18A-7CE72CFB8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400967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D95BBA8-CEDF-4303-B5CE-FD9B7A8C0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110EE72-9DFB-4A4B-9C3E-3989A2A89D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0AD9A1C-2A6F-4982-94CA-537AED3019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7AC921B-AAE7-4C41-9260-8D00868FC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42B5391-5597-40C0-9A7D-DD981AA8B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5315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440BEB-C7A9-4732-A7F0-1C636081E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84B85E0-01AF-4DBF-B859-FB02FBD78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20E6607-FDB8-40AE-9AD7-0F2119DF2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6E15246-BBFF-4A5D-9108-33BCB372D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AF6F05D-0004-45B7-8CC3-E0C041E1B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2893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007D40-503E-4EF6-9552-C62090CFE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0C08E04-9EDC-49F3-907E-849767C433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22F4569-C795-4818-8EB0-2A4D1F1CA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39FEADB6-70DE-4C75-AE10-CB3D9C4E6A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BEB2ABC-346B-4883-8326-092015D3E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A3CEAE6-C020-40A3-B87B-0949E9731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5883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28A3D3-5A22-4B1D-9DCC-A7E2A377E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71CC270-20A4-4348-9EF8-FD20DA4E8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41323E2-1D01-486E-B792-71D4B394E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4340AE9D-B13C-4FBA-A4E2-AF8F9AB98F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08FAD14-3CDB-4D3C-B371-A0BDDD2259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1A78E29C-CADE-4C3A-BA86-7CD60C4B5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96277CD-06D3-4BE7-9909-90D413752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AB6E4280-E771-4B01-8475-AF5F54C8D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65757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0904DF2-4B47-4304-9196-82D0DB44C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DC40782-0F9F-41E4-A769-60227020B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18F9EEC-1DAE-4F37-835F-6610FAE6BB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A213EA6-5F6B-489A-A0A2-ACDEE2B77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15503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5FE983C-DBD7-4ECB-A61D-2F76C12CF5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FB899D5-5E14-4090-A3F8-960DEAD54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F13838BF-8F67-42CC-A9F0-18AE7A317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01548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DB1BA8B-7689-4043-802A-325C62C141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8FC32CD-FD53-4E2F-A2AB-C23B57DA69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86C0D32-F833-46C1-A81D-B7CBB1293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E522199-CE6A-44D5-B3D8-48B13D2E6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372BCFF-B706-4A40-809B-51A242425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DCCD1C7-5F2A-4183-AA93-4F2678C39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4381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C744C3E-CEF5-4586-AD1A-D5890071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2E83A835-A3A3-4242-94F3-E4C119997B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35C9647-FB01-422E-A378-E82500657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E18A001-8EE7-4111-B11E-75EBEB94E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F03E999-2EFF-46E4-B563-01DC58765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512699D-1986-42FA-855E-9EB781935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8241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7BF42A5-5FCE-4DAC-982B-48595049A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488C0C0F-E46A-4C5D-AE6E-F5A0DA9544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E318CED-F212-4CD1-9990-7F278C4D9D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D0071-6E40-464B-A7E0-C56AA31EDD12}" type="datetimeFigureOut">
              <a:rPr lang="it-IT" smtClean="0"/>
              <a:t>22/10/2017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2CF02CF-B3F7-44B9-B00A-775601D3BC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87724EC-5012-4F9B-B30E-0CEE0C8C27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386417-5363-46EC-877C-813B0A9E641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141015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8D80B485-D775-4C0F-AD57-9C3297ED9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3454" y="2654748"/>
            <a:ext cx="1417464" cy="1659470"/>
          </a:xfrm>
          <a:prstGeom prst="rect">
            <a:avLst/>
          </a:prstGeom>
        </p:spPr>
      </p:pic>
      <p:sp>
        <p:nvSpPr>
          <p:cNvPr id="6" name="Titolo 5">
            <a:extLst>
              <a:ext uri="{FF2B5EF4-FFF2-40B4-BE49-F238E27FC236}">
                <a16:creationId xmlns:a16="http://schemas.microsoft.com/office/drawing/2014/main" id="{DDA37514-2488-46BC-888D-A7D6E6982C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8426" y="1888556"/>
            <a:ext cx="11344275" cy="1143510"/>
          </a:xfrm>
        </p:spPr>
        <p:txBody>
          <a:bodyPr>
            <a:normAutofit fontScale="90000"/>
          </a:bodyPr>
          <a:lstStyle/>
          <a:p>
            <a:r>
              <a:rPr lang="it-IT" sz="4900" dirty="0">
                <a:latin typeface="LCD Solid" panose="00000400000000000000" pitchFamily="1" charset="0"/>
              </a:rPr>
              <a:t>Università degli studi di Genova</a:t>
            </a:r>
            <a:br>
              <a:rPr lang="it-IT" dirty="0"/>
            </a:br>
            <a:r>
              <a:rPr lang="it-IT" sz="2200" dirty="0">
                <a:latin typeface="LCD Solid" panose="00000400000000000000" pitchFamily="1" charset="0"/>
              </a:rPr>
              <a:t>Facoltà di Ingegneria Elettronica e Tecnologie dell’Informazione</a:t>
            </a:r>
            <a:br>
              <a:rPr lang="it-IT" dirty="0"/>
            </a:br>
            <a:endParaRPr lang="it-IT" dirty="0"/>
          </a:p>
        </p:txBody>
      </p:sp>
      <p:sp>
        <p:nvSpPr>
          <p:cNvPr id="7" name="Sottotitolo 6">
            <a:extLst>
              <a:ext uri="{FF2B5EF4-FFF2-40B4-BE49-F238E27FC236}">
                <a16:creationId xmlns:a16="http://schemas.microsoft.com/office/drawing/2014/main" id="{02104C2B-D0A2-43B6-9DA9-C480232C9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0186" y="4703093"/>
            <a:ext cx="9144000" cy="165576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Progetto </a:t>
            </a: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model-</a:t>
            </a:r>
            <a:r>
              <a:rPr lang="it-IT" sz="3200" dirty="0" err="1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based</a:t>
            </a: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Times New Roman" panose="02020603050405020304" pitchFamily="18" charset="0"/>
              </a:rPr>
              <a:t>” 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del controllo di robot Lego</a:t>
            </a: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</a:p>
          <a:p>
            <a:pPr>
              <a:lnSpc>
                <a:spcPct val="107000"/>
              </a:lnSpc>
              <a:spcAft>
                <a:spcPts val="0"/>
              </a:spcAft>
            </a:pPr>
            <a:r>
              <a:rPr lang="it-IT" sz="3200" dirty="0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in ambiente </a:t>
            </a:r>
            <a:r>
              <a:rPr lang="it-IT" sz="3200" dirty="0" err="1">
                <a:latin typeface="LCD Solid" panose="00000400000000000000" pitchFamily="1" charset="0"/>
                <a:ea typeface="Calibri" panose="020F0502020204030204" pitchFamily="34" charset="0"/>
                <a:cs typeface="CMCSC10"/>
              </a:rPr>
              <a:t>Simulink</a:t>
            </a:r>
            <a:endParaRPr lang="it-IT" sz="3200" dirty="0">
              <a:latin typeface="LCD Solid" panose="00000400000000000000" pitchFamily="1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E4326900-93FF-428A-BAC2-305C86AA8CF7}"/>
              </a:ext>
            </a:extLst>
          </p:cNvPr>
          <p:cNvSpPr txBox="1"/>
          <p:nvPr/>
        </p:nvSpPr>
        <p:spPr>
          <a:xfrm>
            <a:off x="8574687" y="3032066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LCD Solid" panose="00000400000000000000" pitchFamily="1" charset="0"/>
              </a:rPr>
              <a:t>Luca</a:t>
            </a:r>
          </a:p>
          <a:p>
            <a:pPr algn="ctr"/>
            <a:r>
              <a:rPr lang="it-IT" dirty="0">
                <a:latin typeface="LCD Solid" panose="00000400000000000000" pitchFamily="1" charset="0"/>
              </a:rPr>
              <a:t>Lazzaroni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CE8884CA-4E88-41C6-9054-BB6B9778E6B4}"/>
              </a:ext>
            </a:extLst>
          </p:cNvPr>
          <p:cNvSpPr txBox="1"/>
          <p:nvPr/>
        </p:nvSpPr>
        <p:spPr>
          <a:xfrm>
            <a:off x="2115440" y="3026810"/>
            <a:ext cx="145424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dirty="0">
                <a:latin typeface="LCD Solid" panose="00000400000000000000" pitchFamily="1" charset="0"/>
              </a:rPr>
              <a:t>Francesco</a:t>
            </a:r>
          </a:p>
          <a:p>
            <a:pPr algn="ctr"/>
            <a:r>
              <a:rPr lang="it-IT" dirty="0">
                <a:latin typeface="LCD Solid" panose="00000400000000000000" pitchFamily="1" charset="0"/>
              </a:rPr>
              <a:t>Tornatore</a:t>
            </a:r>
          </a:p>
        </p:txBody>
      </p:sp>
    </p:spTree>
    <p:extLst>
      <p:ext uri="{BB962C8B-B14F-4D97-AF65-F5344CB8AC3E}">
        <p14:creationId xmlns:p14="http://schemas.microsoft.com/office/powerpoint/2010/main" val="1230403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198FFD7C-6D10-4FB7-B4E9-3C154FCCA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8449"/>
            <a:ext cx="5799551" cy="5799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5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E8203B2B-DCBB-4D0C-BB08-D805801BC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776" y="1256815"/>
            <a:ext cx="5852667" cy="560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05661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BF18DDFD-60A6-4DE2-AB78-2FA2FA7F38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9503"/>
            <a:ext cx="11191875" cy="518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34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33D2911-1DD9-4EE7-B631-86A3EC0B5D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9362"/>
            <a:ext cx="10885118" cy="536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577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6625165-E0C8-46B1-84EA-E3628DFBC9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1057491"/>
            <a:ext cx="11010901" cy="542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388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431DCE96-2767-44E1-A60A-95796BF7AD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9362"/>
            <a:ext cx="10885118" cy="5363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1527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D78FE4E-79B2-43D0-96B3-34F463FAA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74BC66A-657C-43F2-8762-93600A43A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01350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6C2433D-F861-470A-96EC-A192DA606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6B0634C-9C04-43B0-8E74-52A52F0087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43740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1CD384-193D-4009-AAF0-1A3BB67F0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6082C7E6-6A08-419C-8FED-79E152205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16455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855A31-D629-4DC1-B8DF-0D60A8B69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135B5F8-D65F-430C-B19A-17F7A5CBF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08528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B033AB70-AE5F-47C9-8895-3C029615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925" y="1143000"/>
            <a:ext cx="6985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3904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7E31A845-1F45-4BB5-B47B-D513D1038B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" r="4389"/>
          <a:stretch/>
        </p:blipFill>
        <p:spPr>
          <a:xfrm>
            <a:off x="7396899" y="2438400"/>
            <a:ext cx="3819742" cy="4293409"/>
          </a:xfrm>
          <a:prstGeom prst="rect">
            <a:avLst/>
          </a:prstGeom>
          <a:effectLst/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95ED004-F793-4531-93C0-D58DE68B7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0" y="2438400"/>
            <a:ext cx="5760579" cy="378541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dirty="0">
                <a:latin typeface="LCD Solid" panose="00000400000000000000" pitchFamily="1" charset="0"/>
              </a:rPr>
              <a:t>Grazie per l’attenzione!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F3D9A4B-1565-48C5-A8C3-E9A4CF9A1E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30" y="4064726"/>
            <a:ext cx="2793274" cy="2793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835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BB5AB608-5236-4303-A8C1-07DA4F90A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416" y="1143714"/>
            <a:ext cx="7619047" cy="5714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984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1798F7C4-A367-4087-B9BB-79778E480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7274"/>
            <a:ext cx="5800725" cy="5800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4616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28963C6B-C3E7-4137-8A57-99DB2F70FB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9360"/>
            <a:ext cx="10885118" cy="5363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443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F15F8C43-E412-4F4A-9B3E-8504F289E8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4712"/>
            <a:ext cx="10894555" cy="536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1452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8E136CA-70B5-43D2-988C-2D6ECC99B08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3190"/>
            <a:ext cx="10897644" cy="5369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1370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D71E5B94-04B3-4104-8E0F-4A368DDC1C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1963"/>
            <a:ext cx="10885118" cy="538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054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3EFD13BA-EBA9-4FBE-BD78-BB20310589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5421" y="1501769"/>
            <a:ext cx="8596105" cy="5387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0909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26</Words>
  <Application>Microsoft Office PowerPoint</Application>
  <PresentationFormat>Widescreen</PresentationFormat>
  <Paragraphs>9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7" baseType="lpstr">
      <vt:lpstr>Arial</vt:lpstr>
      <vt:lpstr>Calibri</vt:lpstr>
      <vt:lpstr>Calibri Light</vt:lpstr>
      <vt:lpstr>CMCSC10</vt:lpstr>
      <vt:lpstr>LCD Solid</vt:lpstr>
      <vt:lpstr>Times New Roman</vt:lpstr>
      <vt:lpstr>Tema di Office</vt:lpstr>
      <vt:lpstr>Università degli studi di Genova Facoltà di Ingegneria Elettronica e Tecnologie dell’Informazione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Università degli studi di Genova</dc:title>
  <dc:creator>Luca Lazzaroni</dc:creator>
  <cp:lastModifiedBy>Luca Lazzaroni</cp:lastModifiedBy>
  <cp:revision>7</cp:revision>
  <dcterms:created xsi:type="dcterms:W3CDTF">2017-10-21T16:15:18Z</dcterms:created>
  <dcterms:modified xsi:type="dcterms:W3CDTF">2017-10-22T16:27:44Z</dcterms:modified>
</cp:coreProperties>
</file>

<file path=docProps/thumbnail.jpeg>
</file>